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8BD-4FA8-9097-5919-60B7E522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3059D-8129-E230-6035-0F399C89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D03-ABBC-4778-8886-2AC61F5C015B}" type="datetimeFigureOut">
              <a:rPr lang="sk-SK" smtClean="0"/>
              <a:t>17. 12. 2022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EDE42-F50C-944A-F92B-61757D66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74415-B1BE-2DE8-A511-C51AD316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4D57-40AE-477F-98D2-017485D87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13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FD6FD-E7EF-FFA6-6DFA-5724AAA8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9E9F9-6EEF-AC10-7D58-9481F1B79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44BCB-A9EA-051C-646B-F3C9C284B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DD03-ABBC-4778-8886-2AC61F5C015B}" type="datetimeFigureOut">
              <a:rPr lang="sk-SK" smtClean="0"/>
              <a:t>17. 12. 2022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A83AA-5254-0113-CD66-D4F3C8EA4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BAA3-1E1D-6770-C30D-718769BD6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4D57-40AE-477F-98D2-017485D87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9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935EC-935E-4391-D4A0-86666057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000" b="1" i="1">
                <a:solidFill>
                  <a:schemeClr val="bg1"/>
                </a:solidFill>
                <a:latin typeface="Raleway" pitchFamily="2" charset="-18"/>
                <a:ea typeface="Raleway" pitchFamily="2" charset="-18"/>
                <a:cs typeface="Raleway" pitchFamily="2" charset="-18"/>
              </a:rPr>
              <a:t>3 Výsledky </a:t>
            </a:r>
            <a:br>
              <a:rPr lang="sk-SK" altLang="sk-SK" sz="4000" b="1" i="1">
                <a:solidFill>
                  <a:schemeClr val="bg1"/>
                </a:solidFill>
                <a:latin typeface="Raleway" pitchFamily="2" charset="-18"/>
                <a:ea typeface="Raleway" pitchFamily="2" charset="-18"/>
                <a:cs typeface="Raleway" pitchFamily="2" charset="-18"/>
              </a:rPr>
            </a:br>
            <a:r>
              <a:rPr lang="sk-SK" altLang="sk-SK" sz="4000" b="1" i="1">
                <a:solidFill>
                  <a:schemeClr val="bg1"/>
                </a:solidFill>
                <a:latin typeface="Raleway" pitchFamily="2" charset="-18"/>
                <a:ea typeface="Raleway" pitchFamily="2" charset="-18"/>
                <a:cs typeface="Raleway" pitchFamily="2" charset="-18"/>
              </a:rPr>
              <a:t>INSPIRE bilaterálneho rokovania medzi Slovenskou republikou a Európskou komisiou</a:t>
            </a:r>
            <a:endParaRPr lang="en-US" altLang="sk-SK" sz="4000" b="1" i="1">
              <a:solidFill>
                <a:schemeClr val="bg1"/>
              </a:solidFill>
              <a:latin typeface="Raleway" pitchFamily="2" charset="-18"/>
              <a:ea typeface="Raleway" pitchFamily="2" charset="-18"/>
              <a:cs typeface="Raleway" pitchFamily="2" charset="-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B5064-C7F8-962C-83EF-52F9680B36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6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084138-6F6D-467C-D203-461C7D09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sk-SK" b="1" i="1">
                <a:solidFill>
                  <a:srgbClr val="275763"/>
                </a:solidFill>
                <a:latin typeface="Raleway" pitchFamily="2" charset="-18"/>
              </a:rPr>
              <a:t>Nastavenie priorít</a:t>
            </a:r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...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5686F-A03A-515C-5C03-575B5F6E5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2C4C7-0591-D375-7AB4-EAD67389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Súlad s požiadavkami pre Interoperabilitu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B4C7C-4E18-C195-3103-CC2F2B9D5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6A513-06B8-17CE-E8DF-CAA3ECDC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Súlad s požiadavkami pre Interoperabilitu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1353E-0948-7D1B-4840-579EF6013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3A67FD-208C-C42C-2D0F-2DF8BBDA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Požiadavky pre Metaúdaje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1E93B-F4C1-8455-1D5B-73D91D5C4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D43817-8418-19AD-0FD6-B01781F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Požiadavky pre Metaúdaje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99E89-0026-0D17-1179-95C365496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29F7F5-F6F5-CCAF-C15F-A16B02A4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Požiadavky pre Metaúdaje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648CE-76CE-9CD3-0C34-885560EF7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117D9-9730-4366-7D39-2D8C01A2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Služby priestorových údajov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697ED-1458-2701-A54F-71066A3DD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18F57D-1E56-4FD9-667F-4FB2414A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Služby priestorových údajov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4E862-F60E-930C-EE74-486F5C6B7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1FB4AA-94F5-B4D5-80C4-C1AB1B82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Služby priestorových údajov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0F912-028F-195F-DDFF-D3415F6D9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2F1AE-3ECB-13C6-94CD-585C8A5F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Zdieľanie medzi inštitúciami a prístup verejnosti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CBE3E-D7B6-407C-BA61-82676DD2CF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85F501-4693-128C-3C06-21685737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7A6D3-D977-0717-7C94-CC402B4E65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1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F5132F-90C7-DD99-0CE3-B7F1BF5F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Možnosti financovania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5CB44-812E-793D-0C55-941114263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3F17BB-7920-A27D-EB0A-478B1FFE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Možnosti financovania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1F3E8-8EB4-9011-CAA6-014562938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04436E-D7E9-99D3-D8C8-614A8252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Súvisiace dokumenty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2B6BB-7EEB-E677-9357-EE9B79D222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21C29E-F423-3ECD-E774-7FE4C76D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Východiská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448CA-2AB4-BFC0-7B10-4DCAE0829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7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C2D720-5807-EE2A-340C-3B7AA424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Východiská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FB5B2-59E7-B31B-1C88-A9E9128DF5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0E71F1-E782-BB2D-1759-FBD594FC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Východiská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DF4EB-B9FB-32B2-0C89-CA07A8611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FD9096-841B-95DE-DD18-B10726EF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sk-SK" b="1" i="1">
                <a:solidFill>
                  <a:srgbClr val="275763"/>
                </a:solidFill>
                <a:latin typeface="Raleway" pitchFamily="2" charset="-18"/>
              </a:rPr>
              <a:t>Nastavenie priorít pre implementáciu a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62855-6ED9-1C0B-EF44-51BA8C7A7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F7151-7E37-5359-2E74-3C79B4FB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sk-SK" b="1" i="1">
                <a:solidFill>
                  <a:srgbClr val="275763"/>
                </a:solidFill>
                <a:latin typeface="Raleway" pitchFamily="2" charset="-18"/>
              </a:rPr>
              <a:t>Nastavenie priorít pre implementáciu a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670E3-34EB-B870-7D70-03914D075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42AAA-7CD2-2488-40C5-26C38FEF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sk-SK" b="1" i="1">
                <a:solidFill>
                  <a:srgbClr val="275763"/>
                </a:solidFill>
                <a:latin typeface="Raleway" pitchFamily="2" charset="-18"/>
              </a:rPr>
              <a:t>Nastavenie priorít</a:t>
            </a:r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...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52895-C7AE-4301-7BAE-1DCF8F3D1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23CFE-6C99-51C6-EADC-DEB0E132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sk-SK" b="1" i="1">
                <a:solidFill>
                  <a:srgbClr val="275763"/>
                </a:solidFill>
                <a:latin typeface="Raleway" pitchFamily="2" charset="-18"/>
              </a:rPr>
              <a:t>Nastavenie priorít</a:t>
            </a:r>
            <a:r>
              <a:rPr lang="sk-SK" altLang="sk-SK" b="1" i="1">
                <a:solidFill>
                  <a:srgbClr val="275763"/>
                </a:solidFill>
                <a:latin typeface="Raleway" pitchFamily="2" charset="-18"/>
              </a:rPr>
              <a:t>...</a:t>
            </a:r>
            <a:endParaRPr lang="en-US" altLang="sk-SK">
              <a:solidFill>
                <a:srgbClr val="275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62C4B-D847-4CFB-BE35-EC27DC81E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Raleway</vt:lpstr>
      <vt:lpstr>Office Theme</vt:lpstr>
      <vt:lpstr>3 Výsledky  INSPIRE bilaterálneho rokovania medzi Slovenskou republikou a Európskou komisiou</vt:lpstr>
      <vt:lpstr>PowerPoint Presentation</vt:lpstr>
      <vt:lpstr>Východiská</vt:lpstr>
      <vt:lpstr>Východiská</vt:lpstr>
      <vt:lpstr>Východiská</vt:lpstr>
      <vt:lpstr>Nastavenie priorít pre implementáciu a reporting</vt:lpstr>
      <vt:lpstr>Nastavenie priorít pre implementáciu a reporting</vt:lpstr>
      <vt:lpstr>Nastavenie priorít...</vt:lpstr>
      <vt:lpstr>Nastavenie priorít...</vt:lpstr>
      <vt:lpstr>Nastavenie priorít...</vt:lpstr>
      <vt:lpstr>Súlad s požiadavkami pre Interoperabilitu</vt:lpstr>
      <vt:lpstr>Súlad s požiadavkami pre Interoperabilitu</vt:lpstr>
      <vt:lpstr>Požiadavky pre Metaúdaje</vt:lpstr>
      <vt:lpstr>Požiadavky pre Metaúdaje</vt:lpstr>
      <vt:lpstr>Požiadavky pre Metaúdaje</vt:lpstr>
      <vt:lpstr>Služby priestorových údajov</vt:lpstr>
      <vt:lpstr>Služby priestorových údajov</vt:lpstr>
      <vt:lpstr>Služby priestorových údajov</vt:lpstr>
      <vt:lpstr>Zdieľanie medzi inštitúciami a prístup verejnosti</vt:lpstr>
      <vt:lpstr>Možnosti financovania</vt:lpstr>
      <vt:lpstr>Možnosti financovania</vt:lpstr>
      <vt:lpstr>Súvisiace dokumenty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Výsledky  INSPIRE bilaterálneho rokovania medzi Slovenskou republikou a Európskou komisiou</dc:title>
  <dc:creator>Adriana Žbirková</dc:creator>
  <cp:lastModifiedBy>Adriana Žbirková</cp:lastModifiedBy>
  <cp:revision>1</cp:revision>
  <dcterms:created xsi:type="dcterms:W3CDTF">2022-12-17T13:17:34Z</dcterms:created>
  <dcterms:modified xsi:type="dcterms:W3CDTF">2022-12-17T13:17:34Z</dcterms:modified>
</cp:coreProperties>
</file>